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281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主要讲述了患有孤独症的学生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在比赛最后四分钟替补登场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单场斩获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分并投中六记三分球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一战成名后投身公益帮助孤独症群体的励志故事。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91" y="1340768"/>
            <a:ext cx="11059829" cy="14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15th February at Greece Athena High School,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McElwain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an 18-year-old student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autistic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患孤独症的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loved basketball and he helped with the school basketball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every day, but he had never played in the team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 was the last game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Jason’s last chance to play a game with the team, but for 44 minutes, he sat on the bench and watched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four minutes before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was winning, so the coach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教练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 Jason to go out and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and the crowd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人群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very happy, because everyone knew Jason and liked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score a basket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进球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 he got a 3-point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crowd shouted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another 3-pointer, then another and another—he got six 3-pointers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 did that before for the team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got twenty points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altogether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won, and Jason was a real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great night for him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his town knew who 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president came to Jason’s town to meet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wrote a book and some people wanted to make a film about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helper coach to the high school basketball team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Jason worked hard to help other autistic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traveled across the US to help get money for autism studies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28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细节理解题。文章第一段中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“Jason McElwain was an 18-year-old student...He was autistic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患孤独症的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loved basketball...”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明确说明了他的心理状况和兴趣。选项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都与事实不符：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错在他之前从未上场；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且不是教练；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错在这是他第一次出场。故选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Jason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autistic but he loved basketball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 his team win many games of the season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15-year-old basketball coach in his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 good player that he played in every 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8609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段落大意题。第三段叙述了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上场后的表现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尤其是在最后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分钟里的投篮和得分。故选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21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3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crowd all welcomed Jason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the coach let Jason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it was to win the 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in the last 4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073" y="1542131"/>
            <a:ext cx="3368501" cy="4173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15290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67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in his town knew who he was. The US president came to Jason’s town to meet him...”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空格后的内容讲了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成名后的影响：与总统会面、写书、拍电影、当助理教练等。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选项合理引出后文所有经历。故选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025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4302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best to fill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Jason started to become famous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Jason gave up playing 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to leave the school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teaching younger players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389" y="1336202"/>
            <a:ext cx="2861055" cy="3939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1335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53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有创造力的；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乐于助人的；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有才华的；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“Jason worked hard to help other autistic people. He traveled...to help get money for autism studies”,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可知他积极帮助其他患有孤独症的人士。故选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36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What do you think of Jason according to the last paragraph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868" y="1541778"/>
            <a:ext cx="3912986" cy="3814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148842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04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504</Words>
  <Application>Microsoft Office PowerPoint</Application>
  <PresentationFormat>自定义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2025-09-16T12:39:12Z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